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0871-6EFB-4BD1-9987-C52DBDC5831B}" type="datetimeFigureOut">
              <a:rPr lang="et-EE" smtClean="0"/>
              <a:t>10.01.2016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E084-FE23-45CF-BC27-0A04C7AD497B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ffingtonpost.com/2014/12/06/amazing-christmas-trees-2014_n_6262224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achtrack.com/top-ten-statistics-classical-music-201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DSC_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470025"/>
          </a:xfrm>
        </p:spPr>
        <p:txBody>
          <a:bodyPr/>
          <a:lstStyle/>
          <a:p>
            <a:r>
              <a:rPr lang="et-EE" dirty="0" err="1" smtClean="0">
                <a:solidFill>
                  <a:schemeClr val="bg1"/>
                </a:solidFill>
              </a:rPr>
              <a:t>Quiz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about</a:t>
            </a:r>
            <a:r>
              <a:rPr lang="et-EE" dirty="0" smtClean="0">
                <a:solidFill>
                  <a:schemeClr val="bg1"/>
                </a:solidFill>
              </a:rPr>
              <a:t> Estonia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Erasmus</a:t>
            </a:r>
            <a:endParaRPr lang="et-EE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t-E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art@creativity</a:t>
            </a:r>
            <a:endParaRPr lang="et-EE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do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Unipiha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? </a:t>
            </a:r>
            <a:endParaRPr lang="et-E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</a:t>
            </a:r>
            <a:r>
              <a:rPr lang="et-EE" dirty="0" smtClean="0"/>
              <a:t>. </a:t>
            </a:r>
            <a:r>
              <a:rPr lang="et-EE" b="1" dirty="0" err="1" smtClean="0"/>
              <a:t>Outdoors</a:t>
            </a:r>
            <a:endParaRPr lang="et-E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B</a:t>
            </a:r>
            <a:r>
              <a:rPr lang="et-EE" dirty="0" smtClean="0"/>
              <a:t>. </a:t>
            </a:r>
            <a:r>
              <a:rPr lang="et-EE" b="1" dirty="0" err="1" smtClean="0"/>
              <a:t>Indoors</a:t>
            </a:r>
            <a:endParaRPr lang="et-EE" b="1" dirty="0"/>
          </a:p>
        </p:txBody>
      </p:sp>
      <p:pic>
        <p:nvPicPr>
          <p:cNvPr id="5" name="Pilt 4" descr="DSC_0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4898628" cy="32570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Answers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1) No!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brown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bears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wolves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lynxes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foxes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forests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2) B</a:t>
            </a: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3) B</a:t>
            </a: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4) 2,4,5.</a:t>
            </a: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5) Rakvere</a:t>
            </a: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6) Arvo Pärt</a:t>
            </a: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7) 3,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south-east</a:t>
            </a:r>
            <a:endParaRPr lang="et-E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8) A, 18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pupils</a:t>
            </a:r>
            <a:endParaRPr lang="et-E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9) A, </a:t>
            </a:r>
            <a:r>
              <a:rPr lang="et-EE" sz="2000" dirty="0" err="1" smtClean="0">
                <a:latin typeface="Arial" pitchFamily="34" charset="0"/>
                <a:cs typeface="Arial" pitchFamily="34" charset="0"/>
              </a:rPr>
              <a:t>outdoors</a:t>
            </a:r>
            <a:endParaRPr lang="et-EE" sz="2000" dirty="0" smtClean="0">
              <a:latin typeface="Arial" pitchFamily="34" charset="0"/>
              <a:cs typeface="Arial" pitchFamily="34" charset="0"/>
            </a:endParaRPr>
          </a:p>
          <a:p>
            <a:endParaRPr lang="et-E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lt 3" descr="300_4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276872"/>
            <a:ext cx="4752342" cy="41148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/>
              <a:t>1. </a:t>
            </a:r>
            <a:r>
              <a:rPr lang="et-EE" sz="2400" b="1" dirty="0" err="1" smtClean="0"/>
              <a:t>Do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polar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bears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live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in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Estonian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forests</a:t>
            </a:r>
            <a:r>
              <a:rPr lang="et-EE" sz="2400" b="1" dirty="0" smtClean="0"/>
              <a:t>?</a:t>
            </a:r>
            <a:endParaRPr lang="et-EE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916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Yes</a:t>
            </a:r>
            <a:r>
              <a:rPr lang="et-EE" dirty="0" smtClean="0"/>
              <a:t>!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564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No!</a:t>
            </a:r>
            <a:endParaRPr lang="et-EE" dirty="0"/>
          </a:p>
        </p:txBody>
      </p:sp>
      <p:pic>
        <p:nvPicPr>
          <p:cNvPr id="1026" name="Picture 2" descr="http://g4.nh.ee/images/pix/alaska-jaakaru-66925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5585892" cy="372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t-EE" b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t-E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t-EE" b="1" dirty="0" smtClean="0">
                <a:latin typeface="Arial" pitchFamily="34" charset="0"/>
                <a:cs typeface="Arial" pitchFamily="34" charset="0"/>
              </a:rPr>
              <a:t> Estonial </a:t>
            </a:r>
            <a:r>
              <a:rPr lang="et-EE" b="1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et-E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b="1" dirty="0" err="1" smtClean="0">
                <a:latin typeface="Arial" pitchFamily="34" charset="0"/>
                <a:cs typeface="Arial" pitchFamily="34" charset="0"/>
              </a:rPr>
              <a:t>flag</a:t>
            </a:r>
            <a:r>
              <a:rPr lang="et-EE" b="1" dirty="0" smtClean="0">
                <a:latin typeface="Arial" pitchFamily="34" charset="0"/>
                <a:cs typeface="Arial" pitchFamily="34" charset="0"/>
              </a:rPr>
              <a:t>?</a:t>
            </a:r>
            <a:endParaRPr lang="et-E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online.le.ee/wp-content/uploads/2014/06/image1-e140162491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1"/>
            <a:ext cx="2487385" cy="1656184"/>
          </a:xfrm>
          <a:prstGeom prst="rect">
            <a:avLst/>
          </a:prstGeom>
          <a:noFill/>
        </p:spPr>
      </p:pic>
      <p:pic>
        <p:nvPicPr>
          <p:cNvPr id="2052" name="Picture 4" descr="http://www.aripaev.ee/storyimage/EA/20150901/NEWS/150909967/AR/0/L%C3%A4ti-lipp.jpg&amp;modified=201509021017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2641296" cy="1728192"/>
          </a:xfrm>
          <a:prstGeom prst="rect">
            <a:avLst/>
          </a:prstGeom>
          <a:noFill/>
        </p:spPr>
      </p:pic>
      <p:pic>
        <p:nvPicPr>
          <p:cNvPr id="2054" name="Picture 6" descr="http://cache.osta.ee/iv2/auctions/1_1_22786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2088232" cy="1914213"/>
          </a:xfrm>
          <a:prstGeom prst="rect">
            <a:avLst/>
          </a:prstGeom>
          <a:noFill/>
        </p:spPr>
      </p:pic>
      <p:pic>
        <p:nvPicPr>
          <p:cNvPr id="2056" name="Picture 8" descr="http://uuseesti.ee/wp-content/uploads/2010/03/LeeduLip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2317742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15567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378904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C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14847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B.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D.</a:t>
            </a:r>
            <a:endParaRPr lang="et-E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Estonia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is……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t-E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g1.nh.ee/images/pix/728x352/DIQIWm2WW1A/rahvakogu-lopetamine-6735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6934200" cy="3352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1247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A. 11,3 mil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B. 1,3 mil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C. 111,3 mil</a:t>
            </a:r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Pick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Estonian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towns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t-E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1. Helsinki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22768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2. Tartu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3. </a:t>
            </a:r>
            <a:r>
              <a:rPr lang="et-EE" dirty="0" err="1" smtClean="0"/>
              <a:t>Salmela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8529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4. Pärnu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9249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5. Narva</a:t>
            </a:r>
            <a:endParaRPr lang="et-EE" dirty="0"/>
          </a:p>
        </p:txBody>
      </p:sp>
      <p:pic>
        <p:nvPicPr>
          <p:cNvPr id="18434" name="Picture 2" descr="http://www.tartu.ee/data/Sygispanoraam_Viire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6667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87546"/>
            <a:ext cx="8964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2014,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U.S.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Huffington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Post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highlighted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Over-The-Top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Christmas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trees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around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world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a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made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recycled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wood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Estonia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among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them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symbolizes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innovative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approach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modern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responsible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recycling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conservation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Estonian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city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Christmas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located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link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finding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answer: </a:t>
            </a:r>
            <a: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http://www.huffingtonpost.com/2014/12/06/amazing-christmas-trees-2014_n_6262224.html</a:t>
            </a:r>
            <a:r>
              <a:rPr kumimoji="0" lang="et-E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556792"/>
            <a:ext cx="65882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Who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most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performed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living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composer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fourth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year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row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according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Bachtrack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world's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largest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classical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music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event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database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Great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Britain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composer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celebrated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his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80th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birthday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on September 11, 2015.</a:t>
            </a: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link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finding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t-EE" sz="2000" b="0" i="0" u="none" strike="noStrike" cap="none" normalizeH="0" baseline="0" dirty="0" err="1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answer: </a:t>
            </a: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t-EE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http://bachtrack.com/top-ten-statistics-classical-music-2014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/>
              <a:t>7.Where </a:t>
            </a:r>
            <a:r>
              <a:rPr lang="et-EE" sz="2000" b="1" dirty="0" err="1" smtClean="0"/>
              <a:t>is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situated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our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commune</a:t>
            </a:r>
            <a:r>
              <a:rPr lang="et-EE" sz="2000" b="1" dirty="0" smtClean="0"/>
              <a:t> Kambja and </a:t>
            </a:r>
            <a:r>
              <a:rPr lang="et-EE" sz="2000" b="1" dirty="0" err="1" smtClean="0"/>
              <a:t>our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school</a:t>
            </a:r>
            <a:r>
              <a:rPr lang="et-EE" sz="2000" b="1" dirty="0"/>
              <a:t> </a:t>
            </a:r>
            <a:r>
              <a:rPr lang="et-EE" sz="2000" b="1" dirty="0" err="1" smtClean="0"/>
              <a:t>if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to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seach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for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it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in</a:t>
            </a:r>
            <a:r>
              <a:rPr lang="et-EE" sz="2000" b="1" dirty="0" smtClean="0"/>
              <a:t> Tallinn? </a:t>
            </a:r>
            <a:endParaRPr lang="et-EE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1.North</a:t>
            </a:r>
            <a:endParaRPr lang="et-E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2. </a:t>
            </a:r>
            <a:r>
              <a:rPr lang="et-EE" b="1" dirty="0" smtClean="0"/>
              <a:t>East</a:t>
            </a:r>
            <a:endParaRPr lang="et-E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3. </a:t>
            </a:r>
            <a:r>
              <a:rPr lang="et-EE" b="1" dirty="0" err="1" smtClean="0"/>
              <a:t>South</a:t>
            </a:r>
            <a:endParaRPr lang="et-E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3. </a:t>
            </a:r>
            <a:r>
              <a:rPr lang="et-EE" b="1" dirty="0" err="1" smtClean="0"/>
              <a:t>South-east</a:t>
            </a:r>
            <a:endParaRPr lang="et-E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4. </a:t>
            </a:r>
            <a:r>
              <a:rPr lang="et-EE" b="1" dirty="0" err="1" smtClean="0"/>
              <a:t>West</a:t>
            </a:r>
            <a:endParaRPr lang="et-EE" b="1" dirty="0"/>
          </a:p>
        </p:txBody>
      </p:sp>
      <p:pic>
        <p:nvPicPr>
          <p:cNvPr id="8" name="Pilt 7" descr="300_4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429000"/>
            <a:ext cx="3853191" cy="3284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5. </a:t>
            </a:r>
            <a:r>
              <a:rPr lang="et-EE" b="1" dirty="0" err="1" smtClean="0"/>
              <a:t>South-west</a:t>
            </a:r>
            <a:endParaRPr lang="et-EE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pupils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Unipiha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b="1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et-EE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t-E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</a:t>
            </a:r>
            <a:r>
              <a:rPr lang="et-EE" dirty="0" smtClean="0"/>
              <a:t>. </a:t>
            </a:r>
            <a:r>
              <a:rPr lang="et-EE" b="1" dirty="0" smtClean="0"/>
              <a:t>18</a:t>
            </a:r>
            <a:endParaRPr lang="et-E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B</a:t>
            </a:r>
            <a:r>
              <a:rPr lang="et-EE" dirty="0" smtClean="0"/>
              <a:t>. </a:t>
            </a:r>
            <a:r>
              <a:rPr lang="et-EE" b="1" dirty="0" smtClean="0"/>
              <a:t>28</a:t>
            </a:r>
            <a:endParaRPr lang="et-E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1328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C</a:t>
            </a:r>
            <a:r>
              <a:rPr lang="et-EE" dirty="0" smtClean="0"/>
              <a:t>. </a:t>
            </a:r>
            <a:r>
              <a:rPr lang="et-EE" b="1" dirty="0" smtClean="0"/>
              <a:t>108</a:t>
            </a:r>
            <a:endParaRPr lang="et-E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</a:t>
            </a:r>
            <a:r>
              <a:rPr lang="et-EE" b="1" dirty="0" smtClean="0"/>
              <a:t>. 88</a:t>
            </a:r>
            <a:endParaRPr lang="et-EE" b="1" dirty="0"/>
          </a:p>
        </p:txBody>
      </p:sp>
      <p:pic>
        <p:nvPicPr>
          <p:cNvPr id="7" name="Pilt 6" descr="DSC_2308_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96952"/>
            <a:ext cx="5111343" cy="34120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331</Words>
  <Application>Microsoft Office PowerPoint</Application>
  <PresentationFormat>Ekraaniseanss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11</vt:i4>
      </vt:variant>
    </vt:vector>
  </HeadingPairs>
  <TitlesOfParts>
    <vt:vector size="12" baseType="lpstr">
      <vt:lpstr>Office'i kujundus</vt:lpstr>
      <vt:lpstr>Quiz about Estonia</vt:lpstr>
      <vt:lpstr>Slaid 2</vt:lpstr>
      <vt:lpstr>Slaid 3</vt:lpstr>
      <vt:lpstr>Slaid 4</vt:lpstr>
      <vt:lpstr>Slaid 5</vt:lpstr>
      <vt:lpstr>Slaid 6</vt:lpstr>
      <vt:lpstr>Slaid 7</vt:lpstr>
      <vt:lpstr>Slaid 8</vt:lpstr>
      <vt:lpstr>Slaid 9</vt:lpstr>
      <vt:lpstr>Slaid 10</vt:lpstr>
      <vt:lpstr>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about Estonia</dc:title>
  <dc:creator>direktor</dc:creator>
  <cp:lastModifiedBy>direktor</cp:lastModifiedBy>
  <cp:revision>15</cp:revision>
  <dcterms:created xsi:type="dcterms:W3CDTF">2016-01-10T14:26:55Z</dcterms:created>
  <dcterms:modified xsi:type="dcterms:W3CDTF">2016-01-10T16:48:25Z</dcterms:modified>
</cp:coreProperties>
</file>